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T Chinese" panose="02020500000000000000" charset="-120"/>
      <p:regular r:id="rId9"/>
    </p:embeddedFont>
    <p:embeddedFont>
      <p:font typeface="Noto Sans T Chinese Bold" panose="02020500000000000000" charset="-120"/>
      <p:regular r:id="rId10"/>
    </p:embeddedFont>
    <p:embeddedFont>
      <p:font typeface="芫荽" panose="02020500000000000000" charset="-120"/>
      <p:regular r:id="rId11"/>
    </p:embeddedFont>
    <p:embeddedFont>
      <p:font typeface="圓體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6138" y="1105757"/>
            <a:ext cx="11417008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28137" y="769194"/>
            <a:ext cx="433466" cy="668073"/>
            <a:chOff x="0" y="0"/>
            <a:chExt cx="577955" cy="89076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309823" cy="786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75"/>
                </a:lnSpc>
                <a:spcBef>
                  <a:spcPct val="0"/>
                </a:spcBef>
              </a:pPr>
              <a:r>
                <a:rPr lang="en-US" sz="3553" i="1" spc="-71">
                  <a:solidFill>
                    <a:srgbClr val="F4F1E8"/>
                  </a:solidFill>
                  <a:latin typeface="芫荽"/>
                  <a:ea typeface="芫荽"/>
                  <a:cs typeface="芫荽"/>
                  <a:sym typeface="芫荽"/>
                </a:rPr>
                <a:t>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8132" y="104497"/>
              <a:ext cx="309823" cy="786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75"/>
                </a:lnSpc>
                <a:spcBef>
                  <a:spcPct val="0"/>
                </a:spcBef>
              </a:pPr>
              <a:r>
                <a:rPr lang="en-US" sz="3553" i="1" spc="-71">
                  <a:solidFill>
                    <a:srgbClr val="F4F1E8"/>
                  </a:solidFill>
                  <a:latin typeface="芫荽"/>
                  <a:ea typeface="芫荽"/>
                  <a:cs typeface="芫荽"/>
                  <a:sym typeface="芫荽"/>
                </a:rPr>
                <a:t>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86138" y="3012837"/>
            <a:ext cx="14315724" cy="2893539"/>
            <a:chOff x="0" y="0"/>
            <a:chExt cx="19087631" cy="38580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233197"/>
              <a:ext cx="19087631" cy="2611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787"/>
                </a:lnSpc>
              </a:pPr>
              <a:r>
                <a:rPr lang="en-US" sz="13566" spc="-271">
                  <a:solidFill>
                    <a:srgbClr val="000000"/>
                  </a:solidFill>
                  <a:latin typeface="芫荽"/>
                  <a:ea typeface="芫荽"/>
                  <a:cs typeface="芫荽"/>
                  <a:sym typeface="芫荽"/>
                </a:rPr>
                <a:t> 101 跳箱馬拉松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89235" y="152400"/>
              <a:ext cx="14909162" cy="92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2"/>
                </a:lnSpc>
              </a:pPr>
              <a:endParaRPr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F0F3187-BB1D-517C-8AB0-9BAA7FC6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87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105525" y="3326411"/>
            <a:ext cx="0" cy="5279056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2181188" y="3326411"/>
            <a:ext cx="0" cy="5279056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437040" y="3856951"/>
            <a:ext cx="1413921" cy="1413921"/>
          </a:xfrm>
          <a:custGeom>
            <a:avLst/>
            <a:gdLst/>
            <a:ahLst/>
            <a:cxnLst/>
            <a:rect l="l" t="t" r="r" b="b"/>
            <a:pathLst>
              <a:path w="1413921" h="1413921">
                <a:moveTo>
                  <a:pt x="0" y="0"/>
                </a:moveTo>
                <a:lnTo>
                  <a:pt x="1413920" y="0"/>
                </a:lnTo>
                <a:lnTo>
                  <a:pt x="1413920" y="1413920"/>
                </a:lnTo>
                <a:lnTo>
                  <a:pt x="0" y="141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4412873" y="3856951"/>
            <a:ext cx="1413921" cy="1413921"/>
          </a:xfrm>
          <a:custGeom>
            <a:avLst/>
            <a:gdLst/>
            <a:ahLst/>
            <a:cxnLst/>
            <a:rect l="l" t="t" r="r" b="b"/>
            <a:pathLst>
              <a:path w="1413921" h="1413921">
                <a:moveTo>
                  <a:pt x="0" y="0"/>
                </a:moveTo>
                <a:lnTo>
                  <a:pt x="1413920" y="0"/>
                </a:lnTo>
                <a:lnTo>
                  <a:pt x="1413920" y="1413920"/>
                </a:lnTo>
                <a:lnTo>
                  <a:pt x="0" y="141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2468223" y="3856951"/>
            <a:ext cx="1413921" cy="1413921"/>
          </a:xfrm>
          <a:custGeom>
            <a:avLst/>
            <a:gdLst/>
            <a:ahLst/>
            <a:cxnLst/>
            <a:rect l="l" t="t" r="r" b="b"/>
            <a:pathLst>
              <a:path w="1413921" h="1413921">
                <a:moveTo>
                  <a:pt x="0" y="0"/>
                </a:moveTo>
                <a:lnTo>
                  <a:pt x="1413921" y="0"/>
                </a:lnTo>
                <a:lnTo>
                  <a:pt x="1413921" y="1413920"/>
                </a:lnTo>
                <a:lnTo>
                  <a:pt x="0" y="141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42222" y="5986478"/>
            <a:ext cx="46918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減輕玩家在關卡的負擔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98099" y="5986478"/>
            <a:ext cx="46918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減少通關所需的時間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6513" y="5986478"/>
            <a:ext cx="46918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幫助</a:t>
            </a:r>
            <a:r>
              <a:rPr lang="en-US" sz="3399" u="none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新手學習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852926" y="769194"/>
            <a:ext cx="433466" cy="668073"/>
            <a:chOff x="0" y="0"/>
            <a:chExt cx="577955" cy="89076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309823" cy="786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75"/>
                </a:lnSpc>
                <a:spcBef>
                  <a:spcPct val="0"/>
                </a:spcBef>
              </a:pPr>
              <a:r>
                <a:rPr lang="en-US" sz="3553" i="1" spc="-71">
                  <a:solidFill>
                    <a:srgbClr val="F4F1E8"/>
                  </a:solidFill>
                  <a:latin typeface="芫荽"/>
                  <a:ea typeface="芫荽"/>
                  <a:cs typeface="芫荽"/>
                  <a:sym typeface="芫荽"/>
                </a:rPr>
                <a:t>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8132" y="104497"/>
              <a:ext cx="309823" cy="786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75"/>
                </a:lnSpc>
                <a:spcBef>
                  <a:spcPct val="0"/>
                </a:spcBef>
              </a:pPr>
              <a:r>
                <a:rPr lang="en-US" sz="3553" i="1" spc="-71">
                  <a:solidFill>
                    <a:srgbClr val="F4F1E8"/>
                  </a:solidFill>
                  <a:latin typeface="芫荽"/>
                  <a:ea typeface="芫荽"/>
                  <a:cs typeface="芫荽"/>
                  <a:sym typeface="芫荽"/>
                </a:rPr>
                <a:t>H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88124" y="1714901"/>
            <a:ext cx="11911753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芫荽"/>
                <a:ea typeface="芫荽"/>
                <a:cs typeface="芫荽"/>
                <a:sym typeface="芫荽"/>
              </a:rPr>
              <a:t>動機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28700" y="1091683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8806964" y="4236680"/>
            <a:ext cx="674072" cy="654462"/>
          </a:xfrm>
          <a:custGeom>
            <a:avLst/>
            <a:gdLst/>
            <a:ahLst/>
            <a:cxnLst/>
            <a:rect l="l" t="t" r="r" b="b"/>
            <a:pathLst>
              <a:path w="674072" h="654462">
                <a:moveTo>
                  <a:pt x="0" y="0"/>
                </a:moveTo>
                <a:lnTo>
                  <a:pt x="674072" y="0"/>
                </a:lnTo>
                <a:lnTo>
                  <a:pt x="674072" y="654462"/>
                </a:lnTo>
                <a:lnTo>
                  <a:pt x="0" y="65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4750518" y="4194596"/>
            <a:ext cx="738629" cy="738629"/>
          </a:xfrm>
          <a:custGeom>
            <a:avLst/>
            <a:gdLst/>
            <a:ahLst/>
            <a:cxnLst/>
            <a:rect l="l" t="t" r="r" b="b"/>
            <a:pathLst>
              <a:path w="738629" h="738629">
                <a:moveTo>
                  <a:pt x="0" y="0"/>
                </a:moveTo>
                <a:lnTo>
                  <a:pt x="738630" y="0"/>
                </a:lnTo>
                <a:lnTo>
                  <a:pt x="738630" y="738630"/>
                </a:lnTo>
                <a:lnTo>
                  <a:pt x="0" y="738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807048" y="4255730"/>
            <a:ext cx="736271" cy="654462"/>
            <a:chOff x="0" y="0"/>
            <a:chExt cx="981694" cy="8726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1694" cy="872617"/>
            </a:xfrm>
            <a:custGeom>
              <a:avLst/>
              <a:gdLst/>
              <a:ahLst/>
              <a:cxnLst/>
              <a:rect l="l" t="t" r="r" b="b"/>
              <a:pathLst>
                <a:path w="981694" h="872617">
                  <a:moveTo>
                    <a:pt x="0" y="0"/>
                  </a:moveTo>
                  <a:lnTo>
                    <a:pt x="981694" y="0"/>
                  </a:lnTo>
                  <a:lnTo>
                    <a:pt x="981694" y="872617"/>
                  </a:lnTo>
                  <a:lnTo>
                    <a:pt x="0" y="872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82" b="-8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80488" y="171155"/>
              <a:ext cx="420718" cy="403124"/>
            </a:xfrm>
            <a:custGeom>
              <a:avLst/>
              <a:gdLst/>
              <a:ahLst/>
              <a:cxnLst/>
              <a:rect l="l" t="t" r="r" b="b"/>
              <a:pathLst>
                <a:path w="420718" h="403124">
                  <a:moveTo>
                    <a:pt x="0" y="0"/>
                  </a:moveTo>
                  <a:lnTo>
                    <a:pt x="420718" y="0"/>
                  </a:lnTo>
                  <a:lnTo>
                    <a:pt x="420718" y="403124"/>
                  </a:lnTo>
                  <a:lnTo>
                    <a:pt x="0" y="40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A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31242" y="1100556"/>
            <a:ext cx="7755989" cy="47625"/>
          </a:xfrm>
          <a:prstGeom prst="line">
            <a:avLst/>
          </a:prstGeom>
          <a:ln w="19050" cap="flat">
            <a:solidFill>
              <a:srgbClr val="F4F1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285898" y="2604086"/>
            <a:ext cx="11067300" cy="6654214"/>
          </a:xfrm>
          <a:custGeom>
            <a:avLst/>
            <a:gdLst/>
            <a:ahLst/>
            <a:cxnLst/>
            <a:rect l="l" t="t" r="r" b="b"/>
            <a:pathLst>
              <a:path w="11067300" h="6654214">
                <a:moveTo>
                  <a:pt x="0" y="0"/>
                </a:moveTo>
                <a:lnTo>
                  <a:pt x="11067300" y="0"/>
                </a:lnTo>
                <a:lnTo>
                  <a:pt x="11067300" y="6654214"/>
                </a:lnTo>
                <a:lnTo>
                  <a:pt x="0" y="665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96877" y="28484"/>
            <a:ext cx="7090992" cy="200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18"/>
              </a:lnSpc>
            </a:pPr>
            <a:r>
              <a:rPr lang="en-US" sz="11584">
                <a:solidFill>
                  <a:srgbClr val="F4F1E8"/>
                </a:solidFill>
                <a:latin typeface="芫荽"/>
                <a:ea typeface="芫荽"/>
                <a:cs typeface="芫荽"/>
                <a:sym typeface="芫荽"/>
              </a:rPr>
              <a:t>畫面設計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8180" y="7686601"/>
            <a:ext cx="3126701" cy="20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dirty="0" err="1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在楓之谷中詢問NPC結</a:t>
            </a:r>
            <a:endParaRPr lang="en-US" sz="3999" b="1" u="none" strike="noStrike" dirty="0">
              <a:solidFill>
                <a:srgbClr val="000000"/>
              </a:solidFill>
              <a:latin typeface="圓體"/>
              <a:ea typeface="圓體"/>
              <a:cs typeface="圓體"/>
              <a:sym typeface="圓體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567381" y="6327701"/>
            <a:ext cx="3510209" cy="352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 dirty="0" err="1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嘗試不同跳法並再次詢問楓之</a:t>
            </a:r>
            <a:endParaRPr lang="en-US" sz="3999" b="1" u="none" strike="noStrike" dirty="0">
              <a:solidFill>
                <a:srgbClr val="000000"/>
              </a:solidFill>
              <a:latin typeface="圓體"/>
              <a:ea typeface="圓體"/>
              <a:cs typeface="圓體"/>
              <a:sym typeface="圓體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60483" y="7408068"/>
            <a:ext cx="3991047" cy="1278981"/>
          </a:xfrm>
          <a:prstGeom prst="line">
            <a:avLst/>
          </a:prstGeom>
          <a:ln w="28575" cap="flat">
            <a:solidFill>
              <a:srgbClr val="BD8F53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5013553" y="5972492"/>
            <a:ext cx="4036040" cy="1421288"/>
          </a:xfrm>
          <a:prstGeom prst="line">
            <a:avLst/>
          </a:prstGeom>
          <a:ln w="28575" cap="flat">
            <a:solidFill>
              <a:srgbClr val="BD8F53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8971600" y="4542602"/>
            <a:ext cx="4434365" cy="1415603"/>
          </a:xfrm>
          <a:prstGeom prst="line">
            <a:avLst/>
          </a:prstGeom>
          <a:ln w="28575" cap="flat">
            <a:solidFill>
              <a:srgbClr val="BD8F53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1028700" y="1091683"/>
            <a:ext cx="15158545" cy="1407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3018388" flipH="1">
            <a:off x="13780089" y="1173255"/>
            <a:ext cx="1312937" cy="2344530"/>
          </a:xfrm>
          <a:custGeom>
            <a:avLst/>
            <a:gdLst/>
            <a:ahLst/>
            <a:cxnLst/>
            <a:rect l="l" t="t" r="r" b="b"/>
            <a:pathLst>
              <a:path w="1312937" h="2344530">
                <a:moveTo>
                  <a:pt x="1312937" y="0"/>
                </a:moveTo>
                <a:lnTo>
                  <a:pt x="0" y="0"/>
                </a:lnTo>
                <a:lnTo>
                  <a:pt x="0" y="2344531"/>
                </a:lnTo>
                <a:lnTo>
                  <a:pt x="1312937" y="2344531"/>
                </a:lnTo>
                <a:lnTo>
                  <a:pt x="13129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60483" y="8907085"/>
            <a:ext cx="20275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選定跳法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47225"/>
            <a:ext cx="205934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i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第一步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6789" y="6384851"/>
            <a:ext cx="194057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i="1" u="none" strike="noStrike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第二步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2498" y="4957127"/>
            <a:ext cx="192300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i="1" u="none" strike="noStrike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第三步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06484" y="2148372"/>
            <a:ext cx="27815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i="1" u="none" strike="noStrike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副本通關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2101" y="1684186"/>
            <a:ext cx="3834976" cy="101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芫荽"/>
                <a:ea typeface="芫荽"/>
                <a:cs typeface="芫荽"/>
                <a:sym typeface="芫荽"/>
              </a:rPr>
              <a:t>互動說明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3405965" y="3112712"/>
            <a:ext cx="4434365" cy="1415603"/>
          </a:xfrm>
          <a:prstGeom prst="line">
            <a:avLst/>
          </a:prstGeom>
          <a:ln w="28575" cap="flat">
            <a:solidFill>
              <a:srgbClr val="BD8F53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360925" y="4899977"/>
            <a:ext cx="218891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000000"/>
                </a:solidFill>
                <a:latin typeface="圓體"/>
                <a:ea typeface="圓體"/>
                <a:cs typeface="圓體"/>
                <a:sym typeface="圓體"/>
              </a:rPr>
              <a:t>不斷嘗試直到通關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0925" y="3580308"/>
            <a:ext cx="209008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i="1" u="none" strike="noStrike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第四步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9009BAE-1B33-B8B2-C49C-3BB8A242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81"/>
            <a:ext cx="18288000" cy="10257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07290" y="159703"/>
            <a:ext cx="485131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實機展示</a:t>
            </a:r>
            <a:endParaRPr lang="en-US" sz="92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4" name="2025-05-28_22-55-21">
            <a:hlinkClick r:id="" action="ppaction://media"/>
            <a:extLst>
              <a:ext uri="{FF2B5EF4-FFF2-40B4-BE49-F238E27FC236}">
                <a16:creationId xmlns:a16="http://schemas.microsoft.com/office/drawing/2014/main" id="{E8A1F7F8-832C-AD24-DBBE-4CD7DE97E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45" y="1761889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7290" y="420446"/>
            <a:ext cx="477511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心得建議</a:t>
            </a:r>
            <a:endParaRPr lang="en-US" sz="92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99990" y="3619817"/>
            <a:ext cx="1668802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這學期我們花費了極大的心力在專題上，正因如此我們深知我們的主題難以用這學期所學的JSF呈現，而同時在這學期進入我們視野的楓之谷剛好提供了一個絕佳的靈感，其中101副本為新手造成了很大的負擔，因此促成了這個作品的製作，在製作和學習的同時我們也更加了解JSF的優勢和劣勢之處，在製作複雜且需要分類的網站他有著極大的優勢，我們也希望可以在未來的收涯中運用這個框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2003" y="3113757"/>
            <a:ext cx="6883994" cy="4826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報告結束</a:t>
            </a:r>
            <a:endParaRPr lang="en-US" sz="92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謝謝大家</a:t>
            </a:r>
            <a:endParaRPr lang="en-US" sz="92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endParaRPr lang="en-US" sz="92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</Words>
  <Application>Microsoft Office PowerPoint</Application>
  <PresentationFormat>自訂</PresentationFormat>
  <Paragraphs>25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芫荽</vt:lpstr>
      <vt:lpstr>Arial</vt:lpstr>
      <vt:lpstr>圓體</vt:lpstr>
      <vt:lpstr>Calibri</vt:lpstr>
      <vt:lpstr>Noto Sans T Chinese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 跳箱馬拉松</dc:title>
  <cp:lastModifiedBy>李訓賢</cp:lastModifiedBy>
  <cp:revision>4</cp:revision>
  <dcterms:created xsi:type="dcterms:W3CDTF">2006-08-16T00:00:00Z</dcterms:created>
  <dcterms:modified xsi:type="dcterms:W3CDTF">2025-06-03T09:29:34Z</dcterms:modified>
  <dc:identifier>DAGov-Di4ME</dc:identifier>
</cp:coreProperties>
</file>